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5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0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1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5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2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5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7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9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5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8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FE152-CF30-4111-B5FD-0A4921845B77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5E6ED-E322-4F91-ACF9-9BC354A7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5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ELECTROCHEMICAL MACHINING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G. TAKYI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t="21045" r="39393" b="45002"/>
          <a:stretch/>
        </p:blipFill>
        <p:spPr bwMode="auto">
          <a:xfrm>
            <a:off x="1981200" y="2286000"/>
            <a:ext cx="6450236" cy="32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62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21607" r="39898" b="50052"/>
          <a:stretch/>
        </p:blipFill>
        <p:spPr bwMode="auto">
          <a:xfrm>
            <a:off x="1676400" y="2197100"/>
            <a:ext cx="5824396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4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t="21607" r="36531" b="37145"/>
          <a:stretch/>
        </p:blipFill>
        <p:spPr bwMode="auto">
          <a:xfrm>
            <a:off x="1752600" y="2209800"/>
            <a:ext cx="6324600" cy="358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56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20203" r="37541" b="27885"/>
          <a:stretch/>
        </p:blipFill>
        <p:spPr bwMode="auto">
          <a:xfrm>
            <a:off x="1905000" y="2133600"/>
            <a:ext cx="5638801" cy="410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129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 t="21326" r="39053" b="29569"/>
          <a:stretch/>
        </p:blipFill>
        <p:spPr bwMode="auto">
          <a:xfrm>
            <a:off x="1524000" y="1600200"/>
            <a:ext cx="6591301" cy="4488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5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21326" r="37204" b="44721"/>
          <a:stretch/>
        </p:blipFill>
        <p:spPr bwMode="auto">
          <a:xfrm>
            <a:off x="381001" y="1881464"/>
            <a:ext cx="8229600" cy="384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04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7" t="20764" r="38214" b="28446"/>
          <a:stretch/>
        </p:blipFill>
        <p:spPr bwMode="auto">
          <a:xfrm>
            <a:off x="1752600" y="2057400"/>
            <a:ext cx="6032501" cy="415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76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20484" r="37878" b="29850"/>
          <a:stretch/>
        </p:blipFill>
        <p:spPr bwMode="auto">
          <a:xfrm>
            <a:off x="1752600" y="1981200"/>
            <a:ext cx="6096001" cy="4182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14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1" t="19923" r="39225" b="29849"/>
          <a:stretch/>
        </p:blipFill>
        <p:spPr bwMode="auto">
          <a:xfrm>
            <a:off x="1295400" y="1676400"/>
            <a:ext cx="6146801" cy="454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7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9" t="15714" r="38552" b="28446"/>
          <a:stretch/>
        </p:blipFill>
        <p:spPr bwMode="auto">
          <a:xfrm>
            <a:off x="1066800" y="1447800"/>
            <a:ext cx="733224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16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6" t="20050" r="44857" b="33114"/>
          <a:stretch/>
        </p:blipFill>
        <p:spPr bwMode="auto">
          <a:xfrm>
            <a:off x="2057400" y="1828800"/>
            <a:ext cx="5292436" cy="4261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407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4" t="20765" r="37878" b="29288"/>
          <a:stretch/>
        </p:blipFill>
        <p:spPr bwMode="auto">
          <a:xfrm>
            <a:off x="0" y="914400"/>
            <a:ext cx="9216777" cy="607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2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6" t="21045" r="38046" b="27885"/>
          <a:stretch/>
        </p:blipFill>
        <p:spPr bwMode="auto">
          <a:xfrm>
            <a:off x="1524000" y="2133600"/>
            <a:ext cx="6032501" cy="4158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2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6" t="21045" r="37036" b="29288"/>
          <a:stretch/>
        </p:blipFill>
        <p:spPr bwMode="auto">
          <a:xfrm>
            <a:off x="762001" y="1661867"/>
            <a:ext cx="7467600" cy="4895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05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t="21045" r="39562" b="30411"/>
          <a:stretch/>
        </p:blipFill>
        <p:spPr bwMode="auto">
          <a:xfrm>
            <a:off x="1292831" y="1763363"/>
            <a:ext cx="6784369" cy="471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20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20764" r="48821" b="43038"/>
          <a:stretch/>
        </p:blipFill>
        <p:spPr bwMode="auto">
          <a:xfrm>
            <a:off x="1828800" y="2133600"/>
            <a:ext cx="6057901" cy="4112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927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0" t="22729" r="37373" b="29569"/>
          <a:stretch/>
        </p:blipFill>
        <p:spPr bwMode="auto">
          <a:xfrm>
            <a:off x="1025111" y="1447800"/>
            <a:ext cx="7356889" cy="49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39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3" t="21045" r="38720" b="29288"/>
          <a:stretch/>
        </p:blipFill>
        <p:spPr bwMode="auto">
          <a:xfrm>
            <a:off x="1676400" y="1752600"/>
            <a:ext cx="5930901" cy="460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347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7" t="21274" r="41368" b="30360"/>
          <a:stretch/>
        </p:blipFill>
        <p:spPr bwMode="auto">
          <a:xfrm>
            <a:off x="2521526" y="2563091"/>
            <a:ext cx="5022273" cy="4069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112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2" t="26173" r="45225" b="30053"/>
          <a:stretch/>
        </p:blipFill>
        <p:spPr bwMode="auto">
          <a:xfrm>
            <a:off x="1905000" y="1981200"/>
            <a:ext cx="5340927" cy="3158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78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t="26174" r="44674" b="31583"/>
          <a:stretch/>
        </p:blipFill>
        <p:spPr bwMode="auto">
          <a:xfrm>
            <a:off x="2161308" y="2784764"/>
            <a:ext cx="5611091" cy="381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22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20357" r="42286" b="32808"/>
          <a:stretch/>
        </p:blipFill>
        <p:spPr bwMode="auto">
          <a:xfrm>
            <a:off x="1600200" y="1676400"/>
            <a:ext cx="6553200" cy="4843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4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5" t="26173" r="46511" b="31277"/>
          <a:stretch/>
        </p:blipFill>
        <p:spPr bwMode="auto">
          <a:xfrm>
            <a:off x="228600" y="914400"/>
            <a:ext cx="91440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033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6" t="20969" r="36776" b="29441"/>
          <a:stretch/>
        </p:blipFill>
        <p:spPr bwMode="auto">
          <a:xfrm>
            <a:off x="1447800" y="2133600"/>
            <a:ext cx="6054436" cy="400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62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 t="20663" r="37143" b="26074"/>
          <a:stretch/>
        </p:blipFill>
        <p:spPr bwMode="auto">
          <a:xfrm>
            <a:off x="762000" y="1578915"/>
            <a:ext cx="7543799" cy="5314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8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5" t="20357" r="36776" b="26380"/>
          <a:stretch/>
        </p:blipFill>
        <p:spPr bwMode="auto">
          <a:xfrm>
            <a:off x="1137747" y="1752601"/>
            <a:ext cx="7168053" cy="50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01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8" t="16071" r="37143" b="25156"/>
          <a:stretch/>
        </p:blipFill>
        <p:spPr bwMode="auto">
          <a:xfrm>
            <a:off x="2147454" y="2327565"/>
            <a:ext cx="5624945" cy="440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3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t="20969" r="37143" b="23676"/>
          <a:stretch/>
        </p:blipFill>
        <p:spPr bwMode="auto">
          <a:xfrm>
            <a:off x="1752600" y="1905000"/>
            <a:ext cx="6159501" cy="454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8" t="21607" r="40235" b="26482"/>
          <a:stretch/>
        </p:blipFill>
        <p:spPr bwMode="auto">
          <a:xfrm>
            <a:off x="1369538" y="1371600"/>
            <a:ext cx="632666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7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7</Words>
  <Application>Microsoft Office PowerPoint</Application>
  <PresentationFormat>On-screen Show (4:3)</PresentationFormat>
  <Paragraphs>2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ELECTROCHEMICAL MACHINING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Takyi</dc:creator>
  <cp:lastModifiedBy>Dr Takyi</cp:lastModifiedBy>
  <cp:revision>16</cp:revision>
  <dcterms:created xsi:type="dcterms:W3CDTF">2015-03-01T14:20:52Z</dcterms:created>
  <dcterms:modified xsi:type="dcterms:W3CDTF">2015-03-05T12:15:10Z</dcterms:modified>
</cp:coreProperties>
</file>